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14"/>
  </p:notesMasterIdLst>
  <p:sldIdLst>
    <p:sldId id="366" r:id="rId2"/>
    <p:sldId id="273" r:id="rId3"/>
    <p:sldId id="300" r:id="rId4"/>
    <p:sldId id="274" r:id="rId5"/>
    <p:sldId id="270" r:id="rId6"/>
    <p:sldId id="281" r:id="rId7"/>
    <p:sldId id="315" r:id="rId8"/>
    <p:sldId id="316" r:id="rId9"/>
    <p:sldId id="322" r:id="rId10"/>
    <p:sldId id="317" r:id="rId11"/>
    <p:sldId id="320" r:id="rId12"/>
    <p:sldId id="318" r:id="rId13"/>
    <p:sldId id="301" r:id="rId14"/>
    <p:sldId id="264" r:id="rId15"/>
    <p:sldId id="319" r:id="rId16"/>
    <p:sldId id="280" r:id="rId17"/>
    <p:sldId id="314" r:id="rId18"/>
    <p:sldId id="282" r:id="rId19"/>
    <p:sldId id="323" r:id="rId20"/>
    <p:sldId id="324" r:id="rId21"/>
    <p:sldId id="329" r:id="rId22"/>
    <p:sldId id="272" r:id="rId23"/>
    <p:sldId id="328" r:id="rId24"/>
    <p:sldId id="291" r:id="rId25"/>
    <p:sldId id="304" r:id="rId26"/>
    <p:sldId id="287" r:id="rId27"/>
    <p:sldId id="332" r:id="rId28"/>
    <p:sldId id="286" r:id="rId29"/>
    <p:sldId id="288" r:id="rId30"/>
    <p:sldId id="333" r:id="rId31"/>
    <p:sldId id="338" r:id="rId32"/>
    <p:sldId id="339" r:id="rId33"/>
    <p:sldId id="334" r:id="rId34"/>
    <p:sldId id="335" r:id="rId35"/>
    <p:sldId id="336" r:id="rId36"/>
    <p:sldId id="309" r:id="rId37"/>
    <p:sldId id="312" r:id="rId38"/>
    <p:sldId id="310" r:id="rId39"/>
    <p:sldId id="325" r:id="rId40"/>
    <p:sldId id="326" r:id="rId41"/>
    <p:sldId id="290" r:id="rId42"/>
    <p:sldId id="305" r:id="rId43"/>
    <p:sldId id="307" r:id="rId44"/>
    <p:sldId id="306" r:id="rId45"/>
    <p:sldId id="308" r:id="rId46"/>
    <p:sldId id="330" r:id="rId47"/>
    <p:sldId id="331" r:id="rId48"/>
    <p:sldId id="292" r:id="rId49"/>
    <p:sldId id="327" r:id="rId50"/>
    <p:sldId id="337" r:id="rId51"/>
    <p:sldId id="303" r:id="rId52"/>
    <p:sldId id="350" r:id="rId53"/>
    <p:sldId id="352" r:id="rId54"/>
    <p:sldId id="351" r:id="rId55"/>
    <p:sldId id="353" r:id="rId56"/>
    <p:sldId id="340" r:id="rId57"/>
    <p:sldId id="341" r:id="rId58"/>
    <p:sldId id="342" r:id="rId59"/>
    <p:sldId id="345" r:id="rId60"/>
    <p:sldId id="346" r:id="rId61"/>
    <p:sldId id="343" r:id="rId62"/>
    <p:sldId id="347" r:id="rId63"/>
    <p:sldId id="348" r:id="rId64"/>
    <p:sldId id="344" r:id="rId65"/>
    <p:sldId id="349" r:id="rId66"/>
    <p:sldId id="313" r:id="rId67"/>
    <p:sldId id="354" r:id="rId68"/>
    <p:sldId id="356" r:id="rId69"/>
    <p:sldId id="365" r:id="rId70"/>
    <p:sldId id="363" r:id="rId71"/>
    <p:sldId id="355" r:id="rId72"/>
    <p:sldId id="359" r:id="rId73"/>
    <p:sldId id="357" r:id="rId74"/>
    <p:sldId id="358" r:id="rId75"/>
    <p:sldId id="364" r:id="rId76"/>
    <p:sldId id="361" r:id="rId77"/>
    <p:sldId id="321" r:id="rId78"/>
    <p:sldId id="362" r:id="rId79"/>
    <p:sldId id="384" r:id="rId80"/>
    <p:sldId id="386" r:id="rId81"/>
    <p:sldId id="385" r:id="rId82"/>
    <p:sldId id="388" r:id="rId83"/>
    <p:sldId id="389" r:id="rId84"/>
    <p:sldId id="387" r:id="rId85"/>
    <p:sldId id="390" r:id="rId86"/>
    <p:sldId id="391" r:id="rId87"/>
    <p:sldId id="504" r:id="rId88"/>
    <p:sldId id="495" r:id="rId89"/>
    <p:sldId id="369" r:id="rId90"/>
    <p:sldId id="370" r:id="rId91"/>
    <p:sldId id="502" r:id="rId92"/>
    <p:sldId id="371" r:id="rId93"/>
    <p:sldId id="372" r:id="rId94"/>
    <p:sldId id="373" r:id="rId95"/>
    <p:sldId id="503" r:id="rId96"/>
    <p:sldId id="392" r:id="rId97"/>
    <p:sldId id="501" r:id="rId98"/>
    <p:sldId id="375" r:id="rId99"/>
    <p:sldId id="376" r:id="rId100"/>
    <p:sldId id="377" r:id="rId101"/>
    <p:sldId id="393" r:id="rId102"/>
    <p:sldId id="379" r:id="rId103"/>
    <p:sldId id="381" r:id="rId104"/>
    <p:sldId id="394" r:id="rId105"/>
    <p:sldId id="302" r:id="rId106"/>
    <p:sldId id="382" r:id="rId107"/>
    <p:sldId id="383" r:id="rId108"/>
    <p:sldId id="367" r:id="rId109"/>
    <p:sldId id="395" r:id="rId110"/>
    <p:sldId id="396" r:id="rId111"/>
    <p:sldId id="397" r:id="rId112"/>
    <p:sldId id="39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4"/>
            <p14:sldId id="495"/>
            <p14:sldId id="369"/>
            <p14:sldId id="370"/>
            <p14:sldId id="502"/>
            <p14:sldId id="371"/>
            <p14:sldId id="372"/>
            <p14:sldId id="373"/>
            <p14:sldId id="503"/>
            <p14:sldId id="392"/>
            <p14:sldId id="501"/>
            <p14:sldId id="375"/>
            <p14:sldId id="376"/>
            <p14:sldId id="377"/>
            <p14:sldId id="393"/>
            <p14:sldId id="379"/>
            <p14:sldId id="381"/>
            <p14:sldId id="394"/>
            <p14:sldId id="302"/>
            <p14:sldId id="382"/>
            <p14:sldId id="383"/>
            <p14:sldId id="367"/>
            <p14:sldId id="395"/>
            <p14:sldId id="396"/>
            <p14:sldId id="397"/>
            <p14:sldId id="398"/>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EBEBEB"/>
    <a:srgbClr val="F8F8F8"/>
    <a:srgbClr val="D2B4A6"/>
    <a:srgbClr val="734F29"/>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8" autoAdjust="0"/>
    <p:restoredTop sz="95847" autoAdjust="0"/>
  </p:normalViewPr>
  <p:slideViewPr>
    <p:cSldViewPr snapToGrid="0">
      <p:cViewPr varScale="1">
        <p:scale>
          <a:sx n="84" d="100"/>
          <a:sy n="84" d="100"/>
        </p:scale>
        <p:origin x="91" y="3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3/30/2020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91</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96</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101</a:t>
            </a:fld>
            <a:endParaRPr lang="en-US"/>
          </a:p>
        </p:txBody>
      </p:sp>
    </p:spTree>
    <p:extLst>
      <p:ext uri="{BB962C8B-B14F-4D97-AF65-F5344CB8AC3E}">
        <p14:creationId xmlns:p14="http://schemas.microsoft.com/office/powerpoint/2010/main" val="1880036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104</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109</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110</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111</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112</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25567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15368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jpeg"/><Relationship Id="rId4" Type="http://schemas.openxmlformats.org/officeDocument/2006/relationships/image" Target="../media/image1.tiff"/></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github.com/samtarmizi/laravel-spr/blob/f024cb1035331aa1e845db71e5321ba154016140/resources/views/trainings/edit.blade.ph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343771"/>
            <a:ext cx="9662643" cy="3220278"/>
          </a:xfrm>
        </p:spPr>
        <p:txBody>
          <a:bodyPr>
            <a:noAutofit/>
          </a:bodyPr>
          <a:lstStyle/>
          <a:p>
            <a:pPr algn="r"/>
            <a:r>
              <a:rPr lang="en-MY" sz="9600" b="1" dirty="0">
                <a:solidFill>
                  <a:schemeClr val="bg1"/>
                </a:solidFill>
              </a:rPr>
              <a:t>Laravel 01</a:t>
            </a:r>
            <a:r>
              <a:rPr lang="en-MY" sz="6000" b="1" dirty="0">
                <a:solidFill>
                  <a:schemeClr val="bg1"/>
                </a:solidFill>
              </a:rPr>
              <a:t> </a:t>
            </a:r>
            <a:br>
              <a:rPr lang="en-MY" sz="7200" b="1" dirty="0">
                <a:solidFill>
                  <a:schemeClr val="bg1"/>
                </a:solidFill>
              </a:rPr>
            </a:br>
            <a:r>
              <a:rPr lang="en-MY" sz="4000" b="1" dirty="0">
                <a:solidFill>
                  <a:schemeClr val="bg1"/>
                </a:solidFill>
              </a:rPr>
              <a:t>Pemula – Pertengahan</a:t>
            </a:r>
            <a:br>
              <a:rPr lang="en-MY" sz="4000" b="1" dirty="0">
                <a:solidFill>
                  <a:schemeClr val="bg1"/>
                </a:solidFill>
              </a:rPr>
            </a:br>
            <a:r>
              <a:rPr lang="en-MY" sz="4000" b="1" dirty="0">
                <a:solidFill>
                  <a:schemeClr val="bg1"/>
                </a:solidFill>
              </a:rPr>
              <a:t>bit.ly/fstmtube </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3912041"/>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3912042"/>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2240377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t15</a:t>
            </a:r>
            <a:r>
              <a:rPr lang="en-MY" sz="6000" b="1" dirty="0">
                <a:solidFill>
                  <a:schemeClr val="bg1"/>
                </a:solidFill>
              </a:rPr>
              <a:t> </a:t>
            </a:r>
            <a:br>
              <a:rPr lang="en-MY" sz="7200" b="1" dirty="0">
                <a:solidFill>
                  <a:schemeClr val="bg1"/>
                </a:solidFill>
              </a:rPr>
            </a:br>
            <a:r>
              <a:rPr lang="en-MY" sz="5400" b="1" dirty="0">
                <a:solidFill>
                  <a:schemeClr val="bg1"/>
                </a:solidFill>
              </a:rPr>
              <a:t>Update records </a:t>
            </a:r>
            <a:br>
              <a:rPr lang="en-MY" sz="4000" b="1" dirty="0">
                <a:solidFill>
                  <a:schemeClr val="bg1"/>
                </a:solidFill>
              </a:rPr>
            </a:br>
            <a:r>
              <a:rPr lang="en-MY" sz="4000" b="1" dirty="0">
                <a:solidFill>
                  <a:schemeClr val="bg1"/>
                </a:solidFill>
              </a:rPr>
              <a:t>(Simpan 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40264942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7530573" cy="1686775"/>
          </a:xfrm>
          <a:prstGeom prst="rect">
            <a:avLst/>
          </a:prstGeom>
        </p:spPr>
      </p:pic>
      <p:pic>
        <p:nvPicPr>
          <p:cNvPr id="4" name="Picture 3">
            <a:extLst>
              <a:ext uri="{FF2B5EF4-FFF2-40B4-BE49-F238E27FC236}">
                <a16:creationId xmlns:a16="http://schemas.microsoft.com/office/drawing/2014/main" id="{3C96CBB2-0A6D-DD4E-8F86-B4D58CFBA6B4}"/>
              </a:ext>
            </a:extLst>
          </p:cNvPr>
          <p:cNvPicPr>
            <a:picLocks noChangeAspect="1"/>
          </p:cNvPicPr>
          <p:nvPr/>
        </p:nvPicPr>
        <p:blipFill>
          <a:blip r:embed="rId3"/>
          <a:stretch>
            <a:fillRect/>
          </a:stretch>
        </p:blipFill>
        <p:spPr>
          <a:xfrm>
            <a:off x="1045869" y="3724083"/>
            <a:ext cx="6134100" cy="1549400"/>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102</a:t>
            </a:fld>
            <a:endParaRPr lang="en-US"/>
          </a:p>
        </p:txBody>
      </p:sp>
    </p:spTree>
    <p:extLst>
      <p:ext uri="{BB962C8B-B14F-4D97-AF65-F5344CB8AC3E}">
        <p14:creationId xmlns:p14="http://schemas.microsoft.com/office/powerpoint/2010/main" val="1436066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2043386" y="3721736"/>
            <a:ext cx="4399455" cy="176597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103</a:t>
            </a:fld>
            <a:endParaRPr lang="en-US"/>
          </a:p>
        </p:txBody>
      </p:sp>
    </p:spTree>
    <p:extLst>
      <p:ext uri="{BB962C8B-B14F-4D97-AF65-F5344CB8AC3E}">
        <p14:creationId xmlns:p14="http://schemas.microsoft.com/office/powerpoint/2010/main" val="39443245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t16</a:t>
            </a:r>
            <a:r>
              <a:rPr lang="en-MY" sz="6000" b="1" dirty="0">
                <a:solidFill>
                  <a:schemeClr val="bg1"/>
                </a:solidFill>
              </a:rPr>
              <a:t> </a:t>
            </a:r>
            <a:br>
              <a:rPr lang="en-MY" sz="7200" b="1" dirty="0">
                <a:solidFill>
                  <a:schemeClr val="bg1"/>
                </a:solidFill>
              </a:rPr>
            </a:br>
            <a:r>
              <a:rPr lang="en-MY" sz="54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15568958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6" name="Picture 5">
            <a:extLst>
              <a:ext uri="{FF2B5EF4-FFF2-40B4-BE49-F238E27FC236}">
                <a16:creationId xmlns:a16="http://schemas.microsoft.com/office/drawing/2014/main" id="{48270E05-6489-B349-8E38-84064F772036}"/>
              </a:ext>
            </a:extLst>
          </p:cNvPr>
          <p:cNvPicPr>
            <a:picLocks noChangeAspect="1"/>
          </p:cNvPicPr>
          <p:nvPr/>
        </p:nvPicPr>
        <p:blipFill rotWithShape="1">
          <a:blip r:embed="rId4"/>
          <a:srcRect b="830"/>
          <a:stretch/>
        </p:blipFill>
        <p:spPr>
          <a:xfrm>
            <a:off x="4531850" y="2669637"/>
            <a:ext cx="7099300" cy="2984929"/>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105</a:t>
            </a:fld>
            <a:endParaRPr lang="en-US"/>
          </a:p>
        </p:txBody>
      </p:sp>
    </p:spTree>
    <p:extLst>
      <p:ext uri="{BB962C8B-B14F-4D97-AF65-F5344CB8AC3E}">
        <p14:creationId xmlns:p14="http://schemas.microsoft.com/office/powerpoint/2010/main" val="35042599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t="40761" b="-1014"/>
          <a:stretch/>
        </p:blipFill>
        <p:spPr>
          <a:xfrm>
            <a:off x="0" y="3783723"/>
            <a:ext cx="12192000" cy="1418897"/>
          </a:xfrm>
          <a:prstGeom prst="rect">
            <a:avLst/>
          </a:prstGeom>
        </p:spPr>
      </p:pic>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106</a:t>
            </a:fld>
            <a:endParaRPr lang="en-US"/>
          </a:p>
        </p:txBody>
      </p:sp>
    </p:spTree>
    <p:extLst>
      <p:ext uri="{BB962C8B-B14F-4D97-AF65-F5344CB8AC3E}">
        <p14:creationId xmlns:p14="http://schemas.microsoft.com/office/powerpoint/2010/main" val="32021816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Named Route</a:t>
            </a:r>
          </a:p>
        </p:txBody>
      </p:sp>
      <p:pic>
        <p:nvPicPr>
          <p:cNvPr id="4" name="Picture 3">
            <a:extLst>
              <a:ext uri="{FF2B5EF4-FFF2-40B4-BE49-F238E27FC236}">
                <a16:creationId xmlns:a16="http://schemas.microsoft.com/office/drawing/2014/main" id="{25396B78-4F16-3344-85C0-BA5975D8F5F1}"/>
              </a:ext>
            </a:extLst>
          </p:cNvPr>
          <p:cNvPicPr>
            <a:picLocks noChangeAspect="1"/>
          </p:cNvPicPr>
          <p:nvPr/>
        </p:nvPicPr>
        <p:blipFill>
          <a:blip r:embed="rId2"/>
          <a:stretch>
            <a:fillRect/>
          </a:stretch>
        </p:blipFill>
        <p:spPr>
          <a:xfrm>
            <a:off x="604434" y="2870956"/>
            <a:ext cx="11290683" cy="1515110"/>
          </a:xfrm>
          <a:prstGeom prst="rect">
            <a:avLst/>
          </a:prstGeom>
        </p:spPr>
      </p:pic>
      <p:sp>
        <p:nvSpPr>
          <p:cNvPr id="5" name="TextBox 4">
            <a:extLst>
              <a:ext uri="{FF2B5EF4-FFF2-40B4-BE49-F238E27FC236}">
                <a16:creationId xmlns:a16="http://schemas.microsoft.com/office/drawing/2014/main" id="{B49FD7D2-E7A2-1540-A248-A86F3ACF1556}"/>
              </a:ext>
            </a:extLst>
          </p:cNvPr>
          <p:cNvSpPr txBox="1"/>
          <p:nvPr/>
        </p:nvSpPr>
        <p:spPr>
          <a:xfrm>
            <a:off x="716975" y="2152357"/>
            <a:ext cx="3493264" cy="369332"/>
          </a:xfrm>
          <a:prstGeom prst="rect">
            <a:avLst/>
          </a:prstGeom>
          <a:noFill/>
        </p:spPr>
        <p:txBody>
          <a:bodyPr wrap="none" rtlCol="0">
            <a:spAutoFit/>
          </a:bodyPr>
          <a:lstStyle/>
          <a:p>
            <a:r>
              <a:rPr lang="en-US" dirty="0"/>
              <a:t>Named route with model binding</a:t>
            </a:r>
          </a:p>
        </p:txBody>
      </p:sp>
      <p:sp>
        <p:nvSpPr>
          <p:cNvPr id="3" name="Footer Placeholder 2">
            <a:extLst>
              <a:ext uri="{FF2B5EF4-FFF2-40B4-BE49-F238E27FC236}">
                <a16:creationId xmlns:a16="http://schemas.microsoft.com/office/drawing/2014/main" id="{250AB7F8-9D16-4D5E-9F4F-B939BC5447DB}"/>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E61B61D-8455-4D60-888C-61D913C360CD}"/>
              </a:ext>
            </a:extLst>
          </p:cNvPr>
          <p:cNvSpPr>
            <a:spLocks noGrp="1"/>
          </p:cNvSpPr>
          <p:nvPr>
            <p:ph type="sldNum" sz="quarter" idx="12"/>
          </p:nvPr>
        </p:nvSpPr>
        <p:spPr/>
        <p:txBody>
          <a:bodyPr/>
          <a:lstStyle/>
          <a:p>
            <a:fld id="{9860EDB8-5305-433F-BE41-D7A86D811DB3}" type="slidenum">
              <a:rPr lang="en-US" smtClean="0"/>
              <a:pPr/>
              <a:t>107</a:t>
            </a:fld>
            <a:endParaRPr lang="en-US"/>
          </a:p>
        </p:txBody>
      </p:sp>
    </p:spTree>
    <p:extLst>
      <p:ext uri="{BB962C8B-B14F-4D97-AF65-F5344CB8AC3E}">
        <p14:creationId xmlns:p14="http://schemas.microsoft.com/office/powerpoint/2010/main" val="21474961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A099-89A0-4594-A353-673389DCBE74}"/>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6249D6E7-08A1-41BC-A0DC-CE68A813F8D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C185C9B-2CA6-4F29-A72D-79D7D367312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30BBE06-6A9C-4AF6-B9D2-BEC0931D526A}"/>
              </a:ext>
            </a:extLst>
          </p:cNvPr>
          <p:cNvSpPr>
            <a:spLocks noGrp="1"/>
          </p:cNvSpPr>
          <p:nvPr>
            <p:ph type="sldNum" sz="quarter" idx="12"/>
          </p:nvPr>
        </p:nvSpPr>
        <p:spPr/>
        <p:txBody>
          <a:bodyPr/>
          <a:lstStyle/>
          <a:p>
            <a:fld id="{9860EDB8-5305-433F-BE41-D7A86D811DB3}" type="slidenum">
              <a:rPr lang="en-US" smtClean="0"/>
              <a:pPr/>
              <a:t>108</a:t>
            </a:fld>
            <a:endParaRPr lang="en-US"/>
          </a:p>
        </p:txBody>
      </p:sp>
    </p:spTree>
    <p:extLst>
      <p:ext uri="{BB962C8B-B14F-4D97-AF65-F5344CB8AC3E}">
        <p14:creationId xmlns:p14="http://schemas.microsoft.com/office/powerpoint/2010/main" val="1785968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t17</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err="1">
                <a:solidFill>
                  <a:schemeClr val="bg1"/>
                </a:solidFill>
              </a:rPr>
              <a:t>perhubungan</a:t>
            </a:r>
            <a:r>
              <a:rPr lang="en-MY" sz="4000" b="1" dirty="0">
                <a:solidFill>
                  <a:schemeClr val="bg1"/>
                </a:solidFill>
              </a:rPr>
              <a:t>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412411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t18</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61395" y="1499417"/>
            <a:ext cx="9314325" cy="3859165"/>
          </a:xfrm>
          <a:noFill/>
        </p:spPr>
        <p:txBody>
          <a:bodyPr>
            <a:noAutofit/>
          </a:bodyPr>
          <a:lstStyle/>
          <a:p>
            <a:pPr algn="r"/>
            <a:r>
              <a:rPr lang="en-MY" sz="6600" b="1" dirty="0">
                <a:solidFill>
                  <a:schemeClr val="bg1"/>
                </a:solidFill>
              </a:rPr>
              <a:t>Laravel t20</a:t>
            </a:r>
            <a:r>
              <a:rPr lang="en-MY" sz="4000" b="1" dirty="0">
                <a:solidFill>
                  <a:schemeClr val="bg1"/>
                </a:solidFill>
              </a:rPr>
              <a:t> </a:t>
            </a:r>
            <a:br>
              <a:rPr lang="en-MY" sz="4800" b="1" dirty="0">
                <a:solidFill>
                  <a:schemeClr val="bg1"/>
                </a:solidFill>
              </a:rPr>
            </a:br>
            <a:r>
              <a:rPr lang="en-MY" sz="2400" b="1" dirty="0">
                <a:solidFill>
                  <a:schemeClr val="bg1"/>
                </a:solidFill>
              </a:rPr>
              <a:t>Muat naik fail gambar</a:t>
            </a:r>
            <a:br>
              <a:rPr lang="en-MY" sz="2400" b="1" dirty="0">
                <a:solidFill>
                  <a:schemeClr val="bg1"/>
                </a:solidFill>
              </a:rPr>
            </a:br>
            <a:r>
              <a:rPr lang="en-MY" sz="2400" b="1" dirty="0">
                <a:solidFill>
                  <a:schemeClr val="bg1"/>
                </a:solidFill>
              </a:rPr>
              <a:t>bit.ly/</a:t>
            </a:r>
            <a:r>
              <a:rPr lang="en-MY" sz="2400" b="1" dirty="0" err="1">
                <a:solidFill>
                  <a:schemeClr val="bg1"/>
                </a:solidFill>
              </a:rPr>
              <a:t>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923921" y="3649051"/>
            <a:ext cx="1645601"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707" y="3649051"/>
            <a:ext cx="1783785"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716280" y="1325482"/>
            <a:ext cx="4177802" cy="4357492"/>
          </a:xfrm>
          <a:prstGeom prst="rect">
            <a:avLst/>
          </a:prstGeom>
        </p:spPr>
      </p:pic>
    </p:spTree>
    <p:extLst>
      <p:ext uri="{BB962C8B-B14F-4D97-AF65-F5344CB8AC3E}">
        <p14:creationId xmlns:p14="http://schemas.microsoft.com/office/powerpoint/2010/main" val="417099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12</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13</a:t>
            </a:fld>
            <a:endParaRPr lang="en-US"/>
          </a:p>
        </p:txBody>
      </p:sp>
    </p:spTree>
    <p:extLst>
      <p:ext uri="{BB962C8B-B14F-4D97-AF65-F5344CB8AC3E}">
        <p14:creationId xmlns:p14="http://schemas.microsoft.com/office/powerpoint/2010/main" val="2510124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14906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3422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67185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6146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305453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22</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23</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306277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25</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27</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29</a:t>
            </a:fld>
            <a:endParaRPr lang="en-US"/>
          </a:p>
        </p:txBody>
      </p:sp>
    </p:spTree>
    <p:extLst>
      <p:ext uri="{BB962C8B-B14F-4D97-AF65-F5344CB8AC3E}">
        <p14:creationId xmlns:p14="http://schemas.microsoft.com/office/powerpoint/2010/main" val="39996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36</a:t>
            </a:fld>
            <a:endParaRPr lang="en-US"/>
          </a:p>
        </p:txBody>
      </p:sp>
    </p:spTree>
    <p:extLst>
      <p:ext uri="{BB962C8B-B14F-4D97-AF65-F5344CB8AC3E}">
        <p14:creationId xmlns:p14="http://schemas.microsoft.com/office/powerpoint/2010/main" val="424441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2036015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3348886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41</a:t>
            </a:fld>
            <a:endParaRPr lang="en-US"/>
          </a:p>
        </p:txBody>
      </p:sp>
    </p:spTree>
    <p:extLst>
      <p:ext uri="{BB962C8B-B14F-4D97-AF65-F5344CB8AC3E}">
        <p14:creationId xmlns:p14="http://schemas.microsoft.com/office/powerpoint/2010/main" val="2828915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42</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43</a:t>
            </a:fld>
            <a:endParaRPr lang="en-US"/>
          </a:p>
        </p:txBody>
      </p:sp>
    </p:spTree>
    <p:extLst>
      <p:ext uri="{BB962C8B-B14F-4D97-AF65-F5344CB8AC3E}">
        <p14:creationId xmlns:p14="http://schemas.microsoft.com/office/powerpoint/2010/main" val="10388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94958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228269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48</a:t>
            </a:fld>
            <a:endParaRPr lang="en-US"/>
          </a:p>
        </p:txBody>
      </p:sp>
    </p:spTree>
    <p:extLst>
      <p:ext uri="{BB962C8B-B14F-4D97-AF65-F5344CB8AC3E}">
        <p14:creationId xmlns:p14="http://schemas.microsoft.com/office/powerpoint/2010/main" val="36019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21004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50</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3637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52</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57</a:t>
            </a:fld>
            <a:endParaRPr lang="en-US"/>
          </a:p>
        </p:txBody>
      </p:sp>
    </p:spTree>
    <p:extLst>
      <p:ext uri="{BB962C8B-B14F-4D97-AF65-F5344CB8AC3E}">
        <p14:creationId xmlns:p14="http://schemas.microsoft.com/office/powerpoint/2010/main" val="317360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1925442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59</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238606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73117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63</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64</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1331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68</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69</a:t>
            </a:fld>
            <a:endParaRPr lang="en-US"/>
          </a:p>
        </p:txBody>
      </p:sp>
    </p:spTree>
    <p:extLst>
      <p:ext uri="{BB962C8B-B14F-4D97-AF65-F5344CB8AC3E}">
        <p14:creationId xmlns:p14="http://schemas.microsoft.com/office/powerpoint/2010/main" val="4741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77</a:t>
            </a:fld>
            <a:endParaRPr lang="en-US"/>
          </a:p>
        </p:txBody>
      </p:sp>
    </p:spTree>
    <p:extLst>
      <p:ext uri="{BB962C8B-B14F-4D97-AF65-F5344CB8AC3E}">
        <p14:creationId xmlns:p14="http://schemas.microsoft.com/office/powerpoint/2010/main" val="472155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85</a:t>
            </a:fld>
            <a:endParaRPr lang="en-US"/>
          </a:p>
        </p:txBody>
      </p:sp>
    </p:spTree>
    <p:extLst>
      <p:ext uri="{BB962C8B-B14F-4D97-AF65-F5344CB8AC3E}">
        <p14:creationId xmlns:p14="http://schemas.microsoft.com/office/powerpoint/2010/main" val="299459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343770"/>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95310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3/30/2020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88</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89</a:t>
            </a:fld>
            <a:endParaRPr lang="en-US"/>
          </a:p>
        </p:txBody>
      </p:sp>
    </p:spTree>
    <p:extLst>
      <p:ext uri="{BB962C8B-B14F-4D97-AF65-F5344CB8AC3E}">
        <p14:creationId xmlns:p14="http://schemas.microsoft.com/office/powerpoint/2010/main" val="133426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Tambah</a:t>
            </a:r>
            <a:r>
              <a:rPr lang="en-MY" sz="6000" dirty="0">
                <a:solidFill>
                  <a:srgbClr val="FFFF00"/>
                </a:solidFill>
              </a:rPr>
              <a:t> </a:t>
            </a:r>
            <a:r>
              <a:rPr lang="en-MY" sz="6000" dirty="0" err="1">
                <a:solidFill>
                  <a:srgbClr val="FFFF00"/>
                </a:solidFill>
              </a:rPr>
              <a:t>laman</a:t>
            </a:r>
            <a:r>
              <a:rPr lang="en-MY" sz="6000" dirty="0">
                <a:solidFill>
                  <a:srgbClr val="FFFF00"/>
                </a:solidFill>
              </a:rPr>
              <a:t> login &amp; daftar </a:t>
            </a:r>
            <a:r>
              <a:rPr lang="en-MY" sz="6000" dirty="0" err="1">
                <a:solidFill>
                  <a:srgbClr val="FFFF00"/>
                </a:solidFill>
              </a:rPr>
              <a:t>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90</a:t>
            </a:fld>
            <a:endParaRPr lang="en-US"/>
          </a:p>
        </p:txBody>
      </p:sp>
    </p:spTree>
    <p:extLst>
      <p:ext uri="{BB962C8B-B14F-4D97-AF65-F5344CB8AC3E}">
        <p14:creationId xmlns:p14="http://schemas.microsoft.com/office/powerpoint/2010/main" val="39431152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92</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93</a:t>
            </a:fld>
            <a:endParaRPr lang="en-US"/>
          </a:p>
        </p:txBody>
      </p:sp>
    </p:spTree>
    <p:extLst>
      <p:ext uri="{BB962C8B-B14F-4D97-AF65-F5344CB8AC3E}">
        <p14:creationId xmlns:p14="http://schemas.microsoft.com/office/powerpoint/2010/main" val="4076516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94</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95</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5400" b="1" dirty="0">
                <a:solidFill>
                  <a:schemeClr val="bg1"/>
                </a:solidFill>
              </a:rPr>
              <a:t>Edit records </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9488843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3/30/2020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97</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2"/>
          <a:stretch>
            <a:fillRect/>
          </a:stretch>
        </p:blipFill>
        <p:spPr>
          <a:xfrm>
            <a:off x="2576130" y="4781988"/>
            <a:ext cx="6268577" cy="1170545"/>
          </a:xfrm>
          <a:prstGeom prst="rect">
            <a:avLst/>
          </a:prstGeom>
        </p:spPr>
      </p:pic>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3"/>
          <a:stretch>
            <a:fillRect/>
          </a:stretch>
        </p:blipFill>
        <p:spPr>
          <a:xfrm>
            <a:off x="361512" y="1340288"/>
            <a:ext cx="10375900" cy="3441700"/>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98</a:t>
            </a:fld>
            <a:endParaRPr lang="en-US"/>
          </a:p>
        </p:txBody>
      </p:sp>
    </p:spTree>
    <p:extLst>
      <p:ext uri="{BB962C8B-B14F-4D97-AF65-F5344CB8AC3E}">
        <p14:creationId xmlns:p14="http://schemas.microsoft.com/office/powerpoint/2010/main" val="21481513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3" y="1825625"/>
            <a:ext cx="4952304" cy="4351338"/>
          </a:xfrm>
        </p:spPr>
        <p:txBody>
          <a:bodyPr/>
          <a:lstStyle/>
          <a:p>
            <a:r>
              <a:rPr lang="en-US" dirty="0"/>
              <a:t>Views are stored in the </a:t>
            </a:r>
            <a:br>
              <a:rPr lang="en-US" dirty="0"/>
            </a:br>
            <a:r>
              <a:rPr lang="en-US" dirty="0"/>
              <a:t>resources/views directory</a:t>
            </a:r>
          </a:p>
          <a:p>
            <a:endParaRPr lang="en-US" dirty="0"/>
          </a:p>
          <a:p>
            <a:r>
              <a:rPr lang="en-US" dirty="0"/>
              <a:t>Go to </a:t>
            </a:r>
          </a:p>
          <a:p>
            <a:r>
              <a:rPr lang="en-US" dirty="0"/>
              <a:t>resources/views/trainings/</a:t>
            </a:r>
            <a:r>
              <a:rPr lang="en-US" dirty="0" err="1"/>
              <a:t>edit.blade.php</a:t>
            </a:r>
            <a:endParaRPr lang="en-US" dirty="0"/>
          </a:p>
        </p:txBody>
      </p:sp>
      <p:sp>
        <p:nvSpPr>
          <p:cNvPr id="30" name="TextBox 29">
            <a:extLst>
              <a:ext uri="{FF2B5EF4-FFF2-40B4-BE49-F238E27FC236}">
                <a16:creationId xmlns:a16="http://schemas.microsoft.com/office/drawing/2014/main" id="{8EE641FA-C6E0-FE4F-9CFD-E4A2D0D93C3F}"/>
              </a:ext>
            </a:extLst>
          </p:cNvPr>
          <p:cNvSpPr txBox="1"/>
          <p:nvPr/>
        </p:nvSpPr>
        <p:spPr>
          <a:xfrm>
            <a:off x="337148" y="5755231"/>
            <a:ext cx="10354289" cy="646331"/>
          </a:xfrm>
          <a:prstGeom prst="rect">
            <a:avLst/>
          </a:prstGeom>
          <a:noFill/>
        </p:spPr>
        <p:txBody>
          <a:bodyPr wrap="square" rtlCol="0">
            <a:spAutoFit/>
          </a:bodyPr>
          <a:lstStyle/>
          <a:p>
            <a:r>
              <a:rPr lang="en-MY" dirty="0">
                <a:hlinkClick r:id="rId2"/>
              </a:rPr>
              <a:t>https://github.com/samtarmizi/laravel-spr/blob/f024cb1035331aa1e845db71e5321ba154016140/resources/views/trainings/edit.blade.php</a:t>
            </a:r>
            <a:endParaRPr lang="en-US" dirty="0"/>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99</a:t>
            </a:fld>
            <a:endParaRPr lang="en-US"/>
          </a:p>
        </p:txBody>
      </p:sp>
    </p:spTree>
    <p:extLst>
      <p:ext uri="{BB962C8B-B14F-4D97-AF65-F5344CB8AC3E}">
        <p14:creationId xmlns:p14="http://schemas.microsoft.com/office/powerpoint/2010/main" val="42301474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3153</Words>
  <Application>Microsoft Office PowerPoint</Application>
  <PresentationFormat>Widescreen</PresentationFormat>
  <Paragraphs>482</Paragraphs>
  <Slides>112</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112</vt:i4>
      </vt:variant>
    </vt:vector>
  </HeadingPairs>
  <TitlesOfParts>
    <vt:vector size="116" baseType="lpstr">
      <vt:lpstr>Arial</vt:lpstr>
      <vt:lpstr>Calibri</vt:lpstr>
      <vt:lpstr>Courier New</vt:lpstr>
      <vt:lpstr>WelcomeDoc</vt:lpstr>
      <vt:lpstr>Laravel 01  Pemula – Pertengahan bit.ly/fstmtube  </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Edit records  (Kemaskini data  dalam rekod)  </vt:lpstr>
      <vt:lpstr>UPDATE RECORD PROCESS</vt:lpstr>
      <vt:lpstr>Controller - Edit</vt:lpstr>
      <vt:lpstr>Views – Edit View</vt:lpstr>
      <vt:lpstr>PowerPoint Presentation</vt:lpstr>
      <vt:lpstr>Laravel t15  Update records  (Simpan kemaskini data  dalam rekod)  </vt:lpstr>
      <vt:lpstr>Controller - Update</vt:lpstr>
      <vt:lpstr>Controller – Destroy/Delete</vt:lpstr>
      <vt:lpstr>Laravel t16  Delete records  (Padam rekod)  </vt:lpstr>
      <vt:lpstr>Routing – Group and Named Route</vt:lpstr>
      <vt:lpstr>Routing – Group and Named Route</vt:lpstr>
      <vt:lpstr>Routing – Named Route</vt:lpstr>
      <vt:lpstr>PowerPoint Presentation</vt:lpstr>
      <vt:lpstr>Laravel t17  Table relationship (Jadual dengan  perhubungan 1-Many)  </vt:lpstr>
      <vt:lpstr>Laravel t18  Insert record with drop down data option (Masukkan data baharu  dengan jadual berhubungan)  </vt:lpstr>
      <vt:lpstr>Laravel t19  Upload record with file (Muat naik sebarang fail)  </vt:lpstr>
      <vt:lpstr>Laravel t20  Muat naik fail gambar bit.ly/fstmtubelaravel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2020-03-30T12:57:09Z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